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164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87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This is a speaker note for slide 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>
                <a:solidFill>
                  <a:srgbClr val="0066CC"/>
                </a:solidFill>
              </a:rPr>
              <a:t>Test Fixture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Slide with theme colors and notes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olidFill>
                  <a:srgbClr val="C00000"/>
                </a:solidFill>
              </a:rPr>
              <a:t>Slide with Image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Below is an embedded image.</a:t>
            </a:r>
          </a:p>
        </p:txBody>
      </p:sp>
      <p:pic>
        <p:nvPicPr>
          <p:cNvPr id="4" name="Picture 3" descr="sample_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416" y="2722260"/>
            <a:ext cx="3657600" cy="2743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27</Words>
  <Application>Microsoft Office PowerPoint</Application>
  <PresentationFormat>On-screen Show (4:3)</PresentationFormat>
  <Paragraphs>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Test Fixture Presentation</vt:lpstr>
      <vt:lpstr>Slide with Image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Minimal Test Fixture</dc:title>
  <dc:subject/>
  <dc:creator>ChatGPT</dc:creator>
  <cp:keywords/>
  <dc:description>generated using python-pptx</dc:description>
  <cp:lastModifiedBy>AHMED MUSTAFA MOHAMED IBRAHIM</cp:lastModifiedBy>
  <cp:revision>2</cp:revision>
  <dcterms:created xsi:type="dcterms:W3CDTF">2026-03-19T17:51:39Z</dcterms:created>
  <dcterms:modified xsi:type="dcterms:W3CDTF">2026-03-19T17:52:50Z</dcterms:modified>
  <cp:category/>
</cp:coreProperties>
</file>